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3" r:id="rId4"/>
    <p:sldId id="257" r:id="rId5"/>
    <p:sldId id="258" r:id="rId6"/>
    <p:sldId id="259" r:id="rId7"/>
    <p:sldId id="260" r:id="rId8"/>
    <p:sldId id="261" r:id="rId9"/>
  </p:sldIdLst>
  <p:sldSz cx="12192000" cy="6858000"/>
  <p:notesSz cx="6858000" cy="9144000"/>
  <p:defaultTextStyle>
    <a:defPPr>
      <a:defRPr lang="en-P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1995B8-8E6E-47B9-B37D-8B85406247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PK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4B9444-81A8-482F-8B2B-6E917AE861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P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334190-DD8C-4E56-81B6-A387FA641E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D0FA3-101C-4EE6-9F6B-80E024F7C444}" type="datetimeFigureOut">
              <a:rPr lang="en-PK" smtClean="0"/>
              <a:t>09/12/2020</a:t>
            </a:fld>
            <a:endParaRPr lang="en-P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05174C-9D33-4589-8A75-FE0C6C89D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355F8B-EE75-488B-8AB5-737DA97EB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2B1DB-8849-46DC-B930-4CC3E3C3A370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11091411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92237D-59A3-49FC-80B0-76AFFA22BE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K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D5A4D26-692D-491F-A172-4EFD4B35DB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4C4AE7-D899-46DA-A257-5FBE96F886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D0FA3-101C-4EE6-9F6B-80E024F7C444}" type="datetimeFigureOut">
              <a:rPr lang="en-PK" smtClean="0"/>
              <a:t>09/12/2020</a:t>
            </a:fld>
            <a:endParaRPr lang="en-P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42B0A6-6335-4831-98F4-D7C74A2DA3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2A5FF5-CF69-41F0-927A-FA9E8BE71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2B1DB-8849-46DC-B930-4CC3E3C3A370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2473284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3D9B881-2087-4DF8-BBF5-43DECA744C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PK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7CC4BF-E396-492B-BF80-6965125E86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30BD8B-4327-41B6-B833-EB83D8BBBE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D0FA3-101C-4EE6-9F6B-80E024F7C444}" type="datetimeFigureOut">
              <a:rPr lang="en-PK" smtClean="0"/>
              <a:t>09/12/2020</a:t>
            </a:fld>
            <a:endParaRPr lang="en-P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A5DCB2-A0CE-464E-8841-9AB1D4786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EDAED5-BBD9-41EF-9984-4D6D9F60C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2B1DB-8849-46DC-B930-4CC3E3C3A370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11178930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6847E-B543-4B12-8F53-DFB6FBC084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FA2977-FB62-4B9A-96D6-91416AB7A8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96FEFB-EBD9-4012-B161-8E1CC80081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D0FA3-101C-4EE6-9F6B-80E024F7C444}" type="datetimeFigureOut">
              <a:rPr lang="en-PK" smtClean="0"/>
              <a:t>09/12/2020</a:t>
            </a:fld>
            <a:endParaRPr lang="en-P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C2C67B-65DA-4DF1-8A84-7C5678BBA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A0EAF3-2B6B-43CB-9B45-64C25107BB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2B1DB-8849-46DC-B930-4CC3E3C3A370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13959632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7B6875-232E-4FB1-9326-51E29F8FE2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P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949986-738F-4C04-B234-E425E5010B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8FF648-D27E-43F6-BDB8-BA49E05AA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D0FA3-101C-4EE6-9F6B-80E024F7C444}" type="datetimeFigureOut">
              <a:rPr lang="en-PK" smtClean="0"/>
              <a:t>09/12/2020</a:t>
            </a:fld>
            <a:endParaRPr lang="en-P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FA6338-2DD6-47A9-B17C-B495173767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1D7EBD-381A-4537-A146-8A58BF38E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2B1DB-8849-46DC-B930-4CC3E3C3A370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3146569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C0EC53-6E0A-4831-A8A8-FB8CA663D4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E6B510-E422-42C0-BC1B-64E5938157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K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1F87E2-0B5E-40C1-AA61-54A5E4CB86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K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E5BC39-ED7C-4123-B7CB-E4F1548E4C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D0FA3-101C-4EE6-9F6B-80E024F7C444}" type="datetimeFigureOut">
              <a:rPr lang="en-PK" smtClean="0"/>
              <a:t>09/12/2020</a:t>
            </a:fld>
            <a:endParaRPr lang="en-P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A7486F-86B7-4B17-BFD4-31E2D1708D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928E90-1869-4833-8BF6-EE36E93C7A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2B1DB-8849-46DC-B930-4CC3E3C3A370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3622470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18A191-BA52-486C-8A40-47A65094F6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P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471DEE-2683-47A5-90C4-09947BFE86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BCD51C-399C-4D8A-8C64-43A3691F8D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K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F575999-5851-46C7-9192-E13CBAB84D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3E67681-C08F-4E77-B669-F7E634C4B2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K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0F47DB3-96A3-41B5-92BB-5AA24EA7A8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D0FA3-101C-4EE6-9F6B-80E024F7C444}" type="datetimeFigureOut">
              <a:rPr lang="en-PK" smtClean="0"/>
              <a:t>09/12/2020</a:t>
            </a:fld>
            <a:endParaRPr lang="en-PK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E2D85D4-AB32-4759-8CF5-4B91743F62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39BC23C-F1CC-44C6-BBD9-171CF3C182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2B1DB-8849-46DC-B930-4CC3E3C3A370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1437136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11F29E-4CAC-4D03-9C8E-ADFC3DF3E6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K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886D7FB-CFE7-4712-B1E8-CFBF186C2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D0FA3-101C-4EE6-9F6B-80E024F7C444}" type="datetimeFigureOut">
              <a:rPr lang="en-PK" smtClean="0"/>
              <a:t>09/12/2020</a:t>
            </a:fld>
            <a:endParaRPr lang="en-PK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8A95E8-2A25-46BF-9796-B1F7A9976A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E368C4-BD10-4662-8DA5-58F810469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2B1DB-8849-46DC-B930-4CC3E3C3A370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32567427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098941A-DFCE-4186-9F8E-F254553A7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D0FA3-101C-4EE6-9F6B-80E024F7C444}" type="datetimeFigureOut">
              <a:rPr lang="en-PK" smtClean="0"/>
              <a:t>09/12/2020</a:t>
            </a:fld>
            <a:endParaRPr lang="en-PK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C2C9456-857B-4D51-A7FE-97F2E9EF0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BB072F-DBDF-4819-B14D-589F8510C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2B1DB-8849-46DC-B930-4CC3E3C3A370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3962482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FA1278-2F45-41C1-8DFD-FE976A45A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P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692936-FE71-45BF-8B8E-B40F987DDE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K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E2FA1B-D302-4EB2-8906-070B4676AF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63BFF9-5BF9-4DE2-A063-0558B8660E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D0FA3-101C-4EE6-9F6B-80E024F7C444}" type="datetimeFigureOut">
              <a:rPr lang="en-PK" smtClean="0"/>
              <a:t>09/12/2020</a:t>
            </a:fld>
            <a:endParaRPr lang="en-P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B3D8E4-2B37-47DA-9EB3-59FDBAF65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2A11CF-4BEC-4CDF-B0AF-DD1995811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2B1DB-8849-46DC-B930-4CC3E3C3A370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1667058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1D5BEC-4C47-40D8-A188-1063055C15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PK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6A7CD8-4059-440A-976D-45B9A062930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PK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C43765-5FED-4BAA-8FFA-398F8C943A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BAA157-B4FE-4436-B847-4706B4AB3C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D0FA3-101C-4EE6-9F6B-80E024F7C444}" type="datetimeFigureOut">
              <a:rPr lang="en-PK" smtClean="0"/>
              <a:t>09/12/2020</a:t>
            </a:fld>
            <a:endParaRPr lang="en-P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C82E3A-E81A-4890-860C-28EA942D58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3C8DE3-F8F2-4161-A03A-DF711404B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2B1DB-8849-46DC-B930-4CC3E3C3A370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3565075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D85066C-A7AA-486A-9FE3-6F66C9F85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P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B8C422-DA18-4464-B13F-33B1736D2E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30732E-7447-4B54-A114-EA6F36F41D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7D0FA3-101C-4EE6-9F6B-80E024F7C444}" type="datetimeFigureOut">
              <a:rPr lang="en-PK" smtClean="0"/>
              <a:t>09/12/2020</a:t>
            </a:fld>
            <a:endParaRPr lang="en-P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75CEC3-725A-4D24-A7A0-3F88F24FD8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P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2BB875-19A6-4C1A-9111-CDC620A6AC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02B1DB-8849-46DC-B930-4CC3E3C3A370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3147174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P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0F6981-848A-4B0C-B51F-1ECD8E99AC2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Border design </a:t>
            </a:r>
            <a:endParaRPr lang="en-PK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280086-05FD-42F0-B9E1-8588AFF1F16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technique</a:t>
            </a:r>
            <a:endParaRPr lang="en-PK" dirty="0"/>
          </a:p>
        </p:txBody>
      </p:sp>
    </p:spTree>
    <p:extLst>
      <p:ext uri="{BB962C8B-B14F-4D97-AF65-F5344CB8AC3E}">
        <p14:creationId xmlns:p14="http://schemas.microsoft.com/office/powerpoint/2010/main" val="8851345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72C844-2D1D-49B6-A7FA-F7681C762B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make?</a:t>
            </a:r>
            <a:br>
              <a:rPr lang="en-US" dirty="0"/>
            </a:br>
            <a:endParaRPr lang="en-PK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68C08EC-9BE4-4B84-9ACD-BB860D2DB9E9}"/>
              </a:ext>
            </a:extLst>
          </p:cNvPr>
          <p:cNvSpPr/>
          <p:nvPr/>
        </p:nvSpPr>
        <p:spPr>
          <a:xfrm>
            <a:off x="2313992" y="2416628"/>
            <a:ext cx="4833257" cy="323024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PK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A2D264F-7E1F-4098-9A45-4383B4F804C9}"/>
              </a:ext>
            </a:extLst>
          </p:cNvPr>
          <p:cNvCxnSpPr>
            <a:cxnSpLocks/>
          </p:cNvCxnSpPr>
          <p:nvPr/>
        </p:nvCxnSpPr>
        <p:spPr>
          <a:xfrm>
            <a:off x="2341983" y="2416627"/>
            <a:ext cx="1558213" cy="14462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23BB3B8-E71D-4E66-9E27-178BF1A37F69}"/>
              </a:ext>
            </a:extLst>
          </p:cNvPr>
          <p:cNvCxnSpPr/>
          <p:nvPr/>
        </p:nvCxnSpPr>
        <p:spPr>
          <a:xfrm flipV="1">
            <a:off x="2519265" y="3862873"/>
            <a:ext cx="1380931" cy="16888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74EA8EF9-4218-41C8-A38B-4CE242D46A4D}"/>
              </a:ext>
            </a:extLst>
          </p:cNvPr>
          <p:cNvSpPr/>
          <p:nvPr/>
        </p:nvSpPr>
        <p:spPr>
          <a:xfrm>
            <a:off x="3900196" y="2416629"/>
            <a:ext cx="1681064" cy="1446245"/>
          </a:xfrm>
          <a:prstGeom prst="triangle">
            <a:avLst>
              <a:gd name="adj" fmla="val 4810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K"/>
          </a:p>
        </p:txBody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18238914-C49B-4B61-947C-CE3031C7DEE8}"/>
              </a:ext>
            </a:extLst>
          </p:cNvPr>
          <p:cNvSpPr/>
          <p:nvPr/>
        </p:nvSpPr>
        <p:spPr>
          <a:xfrm rot="10800000">
            <a:off x="3816219" y="3862872"/>
            <a:ext cx="1765041" cy="178399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K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6EEEA78-78D4-487F-BD3F-631AE34C9DA5}"/>
              </a:ext>
            </a:extLst>
          </p:cNvPr>
          <p:cNvCxnSpPr>
            <a:cxnSpLocks/>
            <a:stCxn id="22" idx="2"/>
          </p:cNvCxnSpPr>
          <p:nvPr/>
        </p:nvCxnSpPr>
        <p:spPr>
          <a:xfrm flipV="1">
            <a:off x="5581260" y="2416630"/>
            <a:ext cx="1565989" cy="14462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FD517966-9549-4562-B9E2-9834FD31E7C3}"/>
              </a:ext>
            </a:extLst>
          </p:cNvPr>
          <p:cNvCxnSpPr>
            <a:endCxn id="22" idx="2"/>
          </p:cNvCxnSpPr>
          <p:nvPr/>
        </p:nvCxnSpPr>
        <p:spPr>
          <a:xfrm flipH="1" flipV="1">
            <a:off x="5581260" y="3862872"/>
            <a:ext cx="1491344" cy="16888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ontent Placeholder 29">
            <a:extLst>
              <a:ext uri="{FF2B5EF4-FFF2-40B4-BE49-F238E27FC236}">
                <a16:creationId xmlns:a16="http://schemas.microsoft.com/office/drawing/2014/main" id="{AE8183A4-43AA-4E4C-9652-596EF63A04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30746994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6B4D6D-F774-461B-8D9C-91C98E448B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There are four sides in the design. In border design two sides are variable and the other parallel two are constant.</a:t>
            </a:r>
          </a:p>
          <a:p>
            <a:pPr marL="0" indent="0">
              <a:buNone/>
            </a:pPr>
            <a:r>
              <a:rPr lang="en-US" dirty="0"/>
              <a:t>The two variable sides join in such a way that it create continuity in the motif and create a border design.</a:t>
            </a:r>
            <a:endParaRPr lang="en-PK" dirty="0"/>
          </a:p>
        </p:txBody>
      </p:sp>
    </p:spTree>
    <p:extLst>
      <p:ext uri="{BB962C8B-B14F-4D97-AF65-F5344CB8AC3E}">
        <p14:creationId xmlns:p14="http://schemas.microsoft.com/office/powerpoint/2010/main" val="2291855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DFD41BF-36EB-4860-9527-1116253FEB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2585" y="811763"/>
            <a:ext cx="11500011" cy="619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0367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C499F60-A80C-47BC-B6AB-AB45B26FA3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91273" y="119279"/>
            <a:ext cx="6111551" cy="6581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156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085128D-B7F5-491E-8F73-EF1B6222F0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90057" y="-4649"/>
            <a:ext cx="7422486" cy="7422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2793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29F3B45-42B1-4B26-A4E4-D2701066C2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61862" y="396819"/>
            <a:ext cx="5346632" cy="578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3923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852ABD3-ED0C-4E0E-BF06-C68B568ECB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98171" y="513713"/>
            <a:ext cx="7141341" cy="566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7136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53</Words>
  <Application>Microsoft Office PowerPoint</Application>
  <PresentationFormat>Widescreen</PresentationFormat>
  <Paragraphs>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Border design </vt:lpstr>
      <vt:lpstr>How to make?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Border design </dc:title>
  <dc:creator>Roohi Jamal</dc:creator>
  <cp:lastModifiedBy>Roohi Jamal</cp:lastModifiedBy>
  <cp:revision>4</cp:revision>
  <dcterms:created xsi:type="dcterms:W3CDTF">2020-12-08T19:48:53Z</dcterms:created>
  <dcterms:modified xsi:type="dcterms:W3CDTF">2020-12-08T20:00:12Z</dcterms:modified>
</cp:coreProperties>
</file>